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MP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786322"/>
            <a:ext cx="1066800" cy="1257300"/>
          </a:xfrm>
          <a:prstGeom prst="rect">
            <a:avLst/>
          </a:prstGeom>
          <a:noFill/>
        </p:spPr>
      </p:pic>
      <p:pic>
        <p:nvPicPr>
          <p:cNvPr id="1027" name="Picture 3" descr="C:\Users\KOMP\Desktop\5bb5cd01ad359e6ec8588699353d6b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786322"/>
            <a:ext cx="1428760" cy="1000132"/>
          </a:xfrm>
          <a:prstGeom prst="rect">
            <a:avLst/>
          </a:prstGeom>
          <a:noFill/>
        </p:spPr>
      </p:pic>
      <p:pic>
        <p:nvPicPr>
          <p:cNvPr id="6" name="Picture 3" descr="C:\Users\KOMP\Desktop\5bb5cd01ad359e6ec8588699353d6b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40" y="500042"/>
            <a:ext cx="1428760" cy="1000132"/>
          </a:xfrm>
          <a:prstGeom prst="rect">
            <a:avLst/>
          </a:prstGeom>
          <a:noFill/>
        </p:spPr>
      </p:pic>
      <p:pic>
        <p:nvPicPr>
          <p:cNvPr id="13" name="Picture 3" descr="C:\Users\KOMP\Desktop\5bb5cd01ad359e6ec8588699353d6b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28"/>
            <a:ext cx="1428760" cy="1000132"/>
          </a:xfrm>
          <a:prstGeom prst="rect">
            <a:avLst/>
          </a:prstGeom>
          <a:noFill/>
        </p:spPr>
      </p:pic>
      <p:pic>
        <p:nvPicPr>
          <p:cNvPr id="14" name="Picture 2" descr="C:\Users\KOMP\Desktop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785794"/>
            <a:ext cx="1066800" cy="1257300"/>
          </a:xfrm>
          <a:prstGeom prst="rect">
            <a:avLst/>
          </a:prstGeom>
          <a:noFill/>
        </p:spPr>
      </p:pic>
      <p:pic>
        <p:nvPicPr>
          <p:cNvPr id="16" name="Picture 4" descr="C:\Users\KOMP\Desktop\i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1571612"/>
            <a:ext cx="642942" cy="428628"/>
          </a:xfrm>
          <a:prstGeom prst="rect">
            <a:avLst/>
          </a:prstGeom>
          <a:noFill/>
        </p:spPr>
      </p:pic>
      <p:pic>
        <p:nvPicPr>
          <p:cNvPr id="1031" name="Picture 7" descr="C:\Users\KOMP\Desktop\i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6072206"/>
            <a:ext cx="571504" cy="428628"/>
          </a:xfrm>
          <a:prstGeom prst="rect">
            <a:avLst/>
          </a:prstGeom>
          <a:noFill/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4500569"/>
          <a:ext cx="8813177" cy="2276749"/>
        </p:xfrm>
        <a:graphic>
          <a:graphicData uri="http://schemas.openxmlformats.org/drawingml/2006/table">
            <a:tbl>
              <a:tblPr/>
              <a:tblGrid>
                <a:gridCol w="8813177"/>
              </a:tblGrid>
              <a:tr h="227674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дом№1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</a:p>
                    <a:p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DIR-615 c2 3.02ru</a:t>
                      </a:r>
                      <a:endParaRPr lang="en-US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</a:t>
                      </a:r>
                      <a:r>
                        <a:rPr lang="en-US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dsl-2500u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032" name="Picture 8" descr="C:\Users\KOMP\Desktop\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5500702"/>
            <a:ext cx="642942" cy="523872"/>
          </a:xfrm>
          <a:prstGeom prst="rect">
            <a:avLst/>
          </a:prstGeom>
          <a:noFill/>
        </p:spPr>
      </p:pic>
      <p:sp>
        <p:nvSpPr>
          <p:cNvPr id="26" name="Полилиния 25"/>
          <p:cNvSpPr/>
          <p:nvPr/>
        </p:nvSpPr>
        <p:spPr>
          <a:xfrm>
            <a:off x="681318" y="5844988"/>
            <a:ext cx="1084729" cy="394447"/>
          </a:xfrm>
          <a:custGeom>
            <a:avLst/>
            <a:gdLst>
              <a:gd name="connsiteX0" fmla="*/ 1084729 w 1084729"/>
              <a:gd name="connsiteY0" fmla="*/ 0 h 394447"/>
              <a:gd name="connsiteX1" fmla="*/ 0 w 1084729"/>
              <a:gd name="connsiteY1" fmla="*/ 394447 h 39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4729" h="394447">
                <a:moveTo>
                  <a:pt x="1084729" y="0"/>
                </a:moveTo>
                <a:lnTo>
                  <a:pt x="0" y="39444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 descr="C:\Users\KOMP\Desktop\f90d728f186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5214950"/>
            <a:ext cx="1071570" cy="642942"/>
          </a:xfrm>
          <a:prstGeom prst="rect">
            <a:avLst/>
          </a:prstGeom>
          <a:noFill/>
        </p:spPr>
      </p:pic>
      <p:sp>
        <p:nvSpPr>
          <p:cNvPr id="34" name="Полилиния 33"/>
          <p:cNvSpPr/>
          <p:nvPr/>
        </p:nvSpPr>
        <p:spPr>
          <a:xfrm>
            <a:off x="1918447" y="5593976"/>
            <a:ext cx="1219200" cy="407895"/>
          </a:xfrm>
          <a:custGeom>
            <a:avLst/>
            <a:gdLst>
              <a:gd name="connsiteX0" fmla="*/ 0 w 1219200"/>
              <a:gd name="connsiteY0" fmla="*/ 295836 h 407895"/>
              <a:gd name="connsiteX1" fmla="*/ 376518 w 1219200"/>
              <a:gd name="connsiteY1" fmla="*/ 358589 h 407895"/>
              <a:gd name="connsiteX2" fmla="*/ 1219200 w 1219200"/>
              <a:gd name="connsiteY2" fmla="*/ 0 h 40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407895">
                <a:moveTo>
                  <a:pt x="0" y="295836"/>
                </a:moveTo>
                <a:cubicBezTo>
                  <a:pt x="86659" y="351865"/>
                  <a:pt x="173318" y="407895"/>
                  <a:pt x="376518" y="358589"/>
                </a:cubicBezTo>
                <a:cubicBezTo>
                  <a:pt x="579718" y="309283"/>
                  <a:pt x="899459" y="154641"/>
                  <a:pt x="121920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2949388" y="5351929"/>
            <a:ext cx="950259" cy="224118"/>
          </a:xfrm>
          <a:custGeom>
            <a:avLst/>
            <a:gdLst>
              <a:gd name="connsiteX0" fmla="*/ 0 w 950259"/>
              <a:gd name="connsiteY0" fmla="*/ 224118 h 224118"/>
              <a:gd name="connsiteX1" fmla="*/ 950259 w 950259"/>
              <a:gd name="connsiteY1" fmla="*/ 0 h 22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0259" h="224118">
                <a:moveTo>
                  <a:pt x="0" y="224118"/>
                </a:moveTo>
                <a:lnTo>
                  <a:pt x="950259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2644588" y="4542118"/>
            <a:ext cx="3210859" cy="1078753"/>
          </a:xfrm>
          <a:custGeom>
            <a:avLst/>
            <a:gdLst>
              <a:gd name="connsiteX0" fmla="*/ 0 w 3210859"/>
              <a:gd name="connsiteY0" fmla="*/ 809811 h 1078753"/>
              <a:gd name="connsiteX1" fmla="*/ 986118 w 3210859"/>
              <a:gd name="connsiteY1" fmla="*/ 11953 h 1078753"/>
              <a:gd name="connsiteX2" fmla="*/ 2859741 w 3210859"/>
              <a:gd name="connsiteY2" fmla="*/ 881529 h 1078753"/>
              <a:gd name="connsiteX3" fmla="*/ 3092824 w 3210859"/>
              <a:gd name="connsiteY3" fmla="*/ 1078753 h 107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0859" h="1078753">
                <a:moveTo>
                  <a:pt x="0" y="809811"/>
                </a:moveTo>
                <a:cubicBezTo>
                  <a:pt x="254747" y="404905"/>
                  <a:pt x="509495" y="0"/>
                  <a:pt x="986118" y="11953"/>
                </a:cubicBezTo>
                <a:cubicBezTo>
                  <a:pt x="1462741" y="23906"/>
                  <a:pt x="2508623" y="703729"/>
                  <a:pt x="2859741" y="881529"/>
                </a:cubicBezTo>
                <a:cubicBezTo>
                  <a:pt x="3210859" y="1059329"/>
                  <a:pt x="3151841" y="1069041"/>
                  <a:pt x="3092824" y="107875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2631141" y="1676400"/>
            <a:ext cx="4603377" cy="3702424"/>
          </a:xfrm>
          <a:custGeom>
            <a:avLst/>
            <a:gdLst>
              <a:gd name="connsiteX0" fmla="*/ 4483 w 4603377"/>
              <a:gd name="connsiteY0" fmla="*/ 3702424 h 3702424"/>
              <a:gd name="connsiteX1" fmla="*/ 282388 w 4603377"/>
              <a:gd name="connsiteY1" fmla="*/ 2644588 h 3702424"/>
              <a:gd name="connsiteX2" fmla="*/ 1698812 w 4603377"/>
              <a:gd name="connsiteY2" fmla="*/ 2590800 h 3702424"/>
              <a:gd name="connsiteX3" fmla="*/ 3312459 w 4603377"/>
              <a:gd name="connsiteY3" fmla="*/ 2303929 h 3702424"/>
              <a:gd name="connsiteX4" fmla="*/ 4603377 w 4603377"/>
              <a:gd name="connsiteY4" fmla="*/ 0 h 370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3377" h="3702424">
                <a:moveTo>
                  <a:pt x="4483" y="3702424"/>
                </a:moveTo>
                <a:cubicBezTo>
                  <a:pt x="2241" y="3266141"/>
                  <a:pt x="0" y="2829859"/>
                  <a:pt x="282388" y="2644588"/>
                </a:cubicBezTo>
                <a:cubicBezTo>
                  <a:pt x="564776" y="2459317"/>
                  <a:pt x="1193800" y="2647576"/>
                  <a:pt x="1698812" y="2590800"/>
                </a:cubicBezTo>
                <a:cubicBezTo>
                  <a:pt x="2203824" y="2534024"/>
                  <a:pt x="2828365" y="2735729"/>
                  <a:pt x="3312459" y="2303929"/>
                </a:cubicBezTo>
                <a:cubicBezTo>
                  <a:pt x="3796553" y="1872129"/>
                  <a:pt x="4603377" y="0"/>
                  <a:pt x="4603377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7207624" y="1371600"/>
            <a:ext cx="1030941" cy="224118"/>
          </a:xfrm>
          <a:custGeom>
            <a:avLst/>
            <a:gdLst>
              <a:gd name="connsiteX0" fmla="*/ 0 w 1030941"/>
              <a:gd name="connsiteY0" fmla="*/ 224118 h 224118"/>
              <a:gd name="connsiteX1" fmla="*/ 1030941 w 1030941"/>
              <a:gd name="connsiteY1" fmla="*/ 0 h 22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30941" h="224118">
                <a:moveTo>
                  <a:pt x="0" y="224118"/>
                </a:moveTo>
                <a:lnTo>
                  <a:pt x="1030941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5934635" y="142851"/>
          <a:ext cx="3164541" cy="2500331"/>
        </p:xfrm>
        <a:graphic>
          <a:graphicData uri="http://schemas.openxmlformats.org/drawingml/2006/table">
            <a:tbl>
              <a:tblPr/>
              <a:tblGrid>
                <a:gridCol w="3164541"/>
              </a:tblGrid>
              <a:tr h="250033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 Дом№2 </a:t>
                      </a: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</a:t>
                      </a:r>
                    </a:p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  <a:r>
                        <a:rPr lang="en-US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DIR-615</a:t>
                      </a:r>
                      <a:r>
                        <a:rPr lang="en-US" sz="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8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dd-wrt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2859741" y="142852"/>
          <a:ext cx="2805953" cy="2519666"/>
        </p:xfrm>
        <a:graphic>
          <a:graphicData uri="http://schemas.openxmlformats.org/drawingml/2006/table">
            <a:tbl>
              <a:tblPr/>
              <a:tblGrid>
                <a:gridCol w="2805953"/>
              </a:tblGrid>
              <a:tr h="2519666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Дом№3</a:t>
                      </a: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????? –какой лучше роутер использовать?      </a:t>
                      </a:r>
                    </a:p>
                    <a:p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 descr="C:\Users\KOMP\Desktop\i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1357298"/>
            <a:ext cx="779453" cy="758812"/>
          </a:xfrm>
          <a:prstGeom prst="rect">
            <a:avLst/>
          </a:prstGeom>
          <a:noFill/>
        </p:spPr>
      </p:pic>
      <p:sp>
        <p:nvSpPr>
          <p:cNvPr id="44" name="Полилиния 43"/>
          <p:cNvSpPr/>
          <p:nvPr/>
        </p:nvSpPr>
        <p:spPr>
          <a:xfrm>
            <a:off x="3566459" y="1016000"/>
            <a:ext cx="3632200" cy="1314824"/>
          </a:xfrm>
          <a:custGeom>
            <a:avLst/>
            <a:gdLst>
              <a:gd name="connsiteX0" fmla="*/ 3632200 w 3632200"/>
              <a:gd name="connsiteY0" fmla="*/ 579718 h 1314824"/>
              <a:gd name="connsiteX1" fmla="*/ 3139141 w 3632200"/>
              <a:gd name="connsiteY1" fmla="*/ 104588 h 1314824"/>
              <a:gd name="connsiteX2" fmla="*/ 1032435 w 3632200"/>
              <a:gd name="connsiteY2" fmla="*/ 1207247 h 1314824"/>
              <a:gd name="connsiteX3" fmla="*/ 144929 w 3632200"/>
              <a:gd name="connsiteY3" fmla="*/ 750047 h 1314824"/>
              <a:gd name="connsiteX4" fmla="*/ 162859 w 3632200"/>
              <a:gd name="connsiteY4" fmla="*/ 785906 h 1314824"/>
              <a:gd name="connsiteX5" fmla="*/ 135965 w 3632200"/>
              <a:gd name="connsiteY5" fmla="*/ 759012 h 131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2200" h="1314824">
                <a:moveTo>
                  <a:pt x="3632200" y="579718"/>
                </a:moveTo>
                <a:cubicBezTo>
                  <a:pt x="3602317" y="289859"/>
                  <a:pt x="3572435" y="0"/>
                  <a:pt x="3139141" y="104588"/>
                </a:cubicBezTo>
                <a:cubicBezTo>
                  <a:pt x="2705847" y="209176"/>
                  <a:pt x="1531470" y="1099671"/>
                  <a:pt x="1032435" y="1207247"/>
                </a:cubicBezTo>
                <a:cubicBezTo>
                  <a:pt x="533400" y="1314824"/>
                  <a:pt x="289858" y="820270"/>
                  <a:pt x="144929" y="750047"/>
                </a:cubicBezTo>
                <a:cubicBezTo>
                  <a:pt x="0" y="679824"/>
                  <a:pt x="164353" y="784412"/>
                  <a:pt x="162859" y="785906"/>
                </a:cubicBezTo>
                <a:cubicBezTo>
                  <a:pt x="161365" y="787400"/>
                  <a:pt x="148665" y="773206"/>
                  <a:pt x="135965" y="75901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3239247" y="1299882"/>
            <a:ext cx="839694" cy="528918"/>
          </a:xfrm>
          <a:custGeom>
            <a:avLst/>
            <a:gdLst>
              <a:gd name="connsiteX0" fmla="*/ 104588 w 839694"/>
              <a:gd name="connsiteY0" fmla="*/ 528918 h 528918"/>
              <a:gd name="connsiteX1" fmla="*/ 122518 w 839694"/>
              <a:gd name="connsiteY1" fmla="*/ 170330 h 528918"/>
              <a:gd name="connsiteX2" fmla="*/ 839694 w 839694"/>
              <a:gd name="connsiteY2" fmla="*/ 0 h 52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9694" h="528918">
                <a:moveTo>
                  <a:pt x="104588" y="528918"/>
                </a:moveTo>
                <a:cubicBezTo>
                  <a:pt x="52294" y="393700"/>
                  <a:pt x="0" y="258483"/>
                  <a:pt x="122518" y="170330"/>
                </a:cubicBezTo>
                <a:cubicBezTo>
                  <a:pt x="245036" y="82177"/>
                  <a:pt x="839694" y="0"/>
                  <a:pt x="839694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/>
          <p:nvPr/>
        </p:nvCxnSpPr>
        <p:spPr>
          <a:xfrm rot="5400000" flipH="1" flipV="1">
            <a:off x="3250397" y="210739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62753" y="142852"/>
          <a:ext cx="2626659" cy="2555524"/>
        </p:xfrm>
        <a:graphic>
          <a:graphicData uri="http://schemas.openxmlformats.org/drawingml/2006/table">
            <a:tbl>
              <a:tblPr/>
              <a:tblGrid>
                <a:gridCol w="2626659"/>
              </a:tblGrid>
              <a:tr h="25555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дом№4</a:t>
                      </a: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????? –какой лучше роутер использовать?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036" name="Picture 12" descr="C:\Users\KOMP\Desktop\i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428604"/>
            <a:ext cx="788961" cy="785818"/>
          </a:xfrm>
          <a:prstGeom prst="rect">
            <a:avLst/>
          </a:prstGeom>
          <a:noFill/>
        </p:spPr>
      </p:pic>
      <p:sp>
        <p:nvSpPr>
          <p:cNvPr id="52" name="Полилиния 51"/>
          <p:cNvSpPr/>
          <p:nvPr/>
        </p:nvSpPr>
        <p:spPr>
          <a:xfrm>
            <a:off x="304800" y="824753"/>
            <a:ext cx="2770094" cy="992094"/>
          </a:xfrm>
          <a:custGeom>
            <a:avLst/>
            <a:gdLst>
              <a:gd name="connsiteX0" fmla="*/ 2770094 w 2770094"/>
              <a:gd name="connsiteY0" fmla="*/ 878541 h 992094"/>
              <a:gd name="connsiteX1" fmla="*/ 2115671 w 2770094"/>
              <a:gd name="connsiteY1" fmla="*/ 950259 h 992094"/>
              <a:gd name="connsiteX2" fmla="*/ 860612 w 2770094"/>
              <a:gd name="connsiteY2" fmla="*/ 627529 h 992094"/>
              <a:gd name="connsiteX3" fmla="*/ 0 w 2770094"/>
              <a:gd name="connsiteY3" fmla="*/ 0 h 99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0094" h="992094">
                <a:moveTo>
                  <a:pt x="2770094" y="878541"/>
                </a:moveTo>
                <a:cubicBezTo>
                  <a:pt x="2602006" y="935317"/>
                  <a:pt x="2433918" y="992094"/>
                  <a:pt x="2115671" y="950259"/>
                </a:cubicBezTo>
                <a:cubicBezTo>
                  <a:pt x="1797424" y="908424"/>
                  <a:pt x="1213224" y="785905"/>
                  <a:pt x="860612" y="627529"/>
                </a:cubicBezTo>
                <a:cubicBezTo>
                  <a:pt x="508000" y="469153"/>
                  <a:pt x="254000" y="234576"/>
                  <a:pt x="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941294" y="744071"/>
            <a:ext cx="645459" cy="500528"/>
          </a:xfrm>
          <a:custGeom>
            <a:avLst/>
            <a:gdLst>
              <a:gd name="connsiteX0" fmla="*/ 0 w 645459"/>
              <a:gd name="connsiteY0" fmla="*/ 0 h 500528"/>
              <a:gd name="connsiteX1" fmla="*/ 340659 w 645459"/>
              <a:gd name="connsiteY1" fmla="*/ 430305 h 500528"/>
              <a:gd name="connsiteX2" fmla="*/ 645459 w 645459"/>
              <a:gd name="connsiteY2" fmla="*/ 421341 h 500528"/>
              <a:gd name="connsiteX3" fmla="*/ 645459 w 645459"/>
              <a:gd name="connsiteY3" fmla="*/ 421341 h 500528"/>
              <a:gd name="connsiteX4" fmla="*/ 645459 w 645459"/>
              <a:gd name="connsiteY4" fmla="*/ 421341 h 50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459" h="500528">
                <a:moveTo>
                  <a:pt x="0" y="0"/>
                </a:moveTo>
                <a:cubicBezTo>
                  <a:pt x="116541" y="180041"/>
                  <a:pt x="233083" y="360082"/>
                  <a:pt x="340659" y="430305"/>
                </a:cubicBezTo>
                <a:cubicBezTo>
                  <a:pt x="448235" y="500528"/>
                  <a:pt x="645459" y="421341"/>
                  <a:pt x="645459" y="421341"/>
                </a:cubicBezTo>
                <a:lnTo>
                  <a:pt x="645459" y="421341"/>
                </a:lnTo>
                <a:lnTo>
                  <a:pt x="645459" y="421341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Прямая со стрелкой 54"/>
          <p:cNvCxnSpPr/>
          <p:nvPr/>
        </p:nvCxnSpPr>
        <p:spPr>
          <a:xfrm rot="5400000" flipH="1" flipV="1">
            <a:off x="71406" y="1142984"/>
            <a:ext cx="78581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Двойная стрелка влево/вправо 56"/>
          <p:cNvSpPr/>
          <p:nvPr/>
        </p:nvSpPr>
        <p:spPr>
          <a:xfrm rot="16200000">
            <a:off x="6286512" y="2500306"/>
            <a:ext cx="2214578" cy="2071702"/>
          </a:xfrm>
          <a:prstGeom prst="leftRightArrow">
            <a:avLst>
              <a:gd name="adj1" fmla="val 50000"/>
              <a:gd name="adj2" fmla="val 109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Прямая видимость 100м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Двойная стрелка влево/вправо 57"/>
          <p:cNvSpPr/>
          <p:nvPr/>
        </p:nvSpPr>
        <p:spPr>
          <a:xfrm>
            <a:off x="4929190" y="357166"/>
            <a:ext cx="1714512" cy="928694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Прямая видимость под углом в 30 градусов 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400м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Двойная стрелка влево/вправо 58"/>
          <p:cNvSpPr/>
          <p:nvPr/>
        </p:nvSpPr>
        <p:spPr>
          <a:xfrm>
            <a:off x="2000232" y="357166"/>
            <a:ext cx="1714512" cy="928694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Видимость через редколесье </a:t>
            </a:r>
            <a:r>
              <a:rPr lang="en-US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~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400м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4000504"/>
            <a:ext cx="100013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Дом№4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143108" y="3714752"/>
            <a:ext cx="100013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Дом№3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6200000">
            <a:off x="5036347" y="3679033"/>
            <a:ext cx="71438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дом№2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143372" y="3714752"/>
            <a:ext cx="100013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Дом№1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Выноска-облако 47"/>
          <p:cNvSpPr/>
          <p:nvPr/>
        </p:nvSpPr>
        <p:spPr>
          <a:xfrm>
            <a:off x="1000100" y="3286124"/>
            <a:ext cx="1214446" cy="785818"/>
          </a:xfrm>
          <a:prstGeom prst="cloudCallou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</a:rPr>
              <a:t>редкий лес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4751294" y="3603812"/>
            <a:ext cx="546847" cy="107576"/>
          </a:xfrm>
          <a:custGeom>
            <a:avLst/>
            <a:gdLst>
              <a:gd name="connsiteX0" fmla="*/ 0 w 546847"/>
              <a:gd name="connsiteY0" fmla="*/ 107576 h 107576"/>
              <a:gd name="connsiteX1" fmla="*/ 546847 w 546847"/>
              <a:gd name="connsiteY1" fmla="*/ 0 h 10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6847" h="107576">
                <a:moveTo>
                  <a:pt x="0" y="107576"/>
                </a:moveTo>
                <a:lnTo>
                  <a:pt x="546847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590800" y="3550024"/>
            <a:ext cx="2680447" cy="161364"/>
          </a:xfrm>
          <a:custGeom>
            <a:avLst/>
            <a:gdLst>
              <a:gd name="connsiteX0" fmla="*/ 2680447 w 2680447"/>
              <a:gd name="connsiteY0" fmla="*/ 0 h 161364"/>
              <a:gd name="connsiteX1" fmla="*/ 0 w 2680447"/>
              <a:gd name="connsiteY1" fmla="*/ 161364 h 16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0447" h="161364">
                <a:moveTo>
                  <a:pt x="2680447" y="0"/>
                </a:moveTo>
                <a:lnTo>
                  <a:pt x="0" y="161364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519953" y="3520141"/>
            <a:ext cx="2229223" cy="478118"/>
          </a:xfrm>
          <a:custGeom>
            <a:avLst/>
            <a:gdLst>
              <a:gd name="connsiteX0" fmla="*/ 2026023 w 2229223"/>
              <a:gd name="connsiteY0" fmla="*/ 191247 h 478118"/>
              <a:gd name="connsiteX1" fmla="*/ 1891553 w 2229223"/>
              <a:gd name="connsiteY1" fmla="*/ 47812 h 478118"/>
              <a:gd name="connsiteX2" fmla="*/ 0 w 2229223"/>
              <a:gd name="connsiteY2" fmla="*/ 478118 h 4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9223" h="478118">
                <a:moveTo>
                  <a:pt x="2026023" y="191247"/>
                </a:moveTo>
                <a:cubicBezTo>
                  <a:pt x="2127623" y="95623"/>
                  <a:pt x="2229223" y="0"/>
                  <a:pt x="1891553" y="47812"/>
                </a:cubicBezTo>
                <a:cubicBezTo>
                  <a:pt x="1553883" y="95624"/>
                  <a:pt x="776941" y="286871"/>
                  <a:pt x="0" y="4781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/>
        </p:nvGraphicFramePr>
        <p:xfrm>
          <a:off x="107576" y="2886635"/>
          <a:ext cx="6158753" cy="1497106"/>
        </p:xfrm>
        <a:graphic>
          <a:graphicData uri="http://schemas.openxmlformats.org/drawingml/2006/table">
            <a:tbl>
              <a:tblPr/>
              <a:tblGrid>
                <a:gridCol w="6158753"/>
              </a:tblGrid>
              <a:tr h="149710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Если по такой схеме можно будет создать беспроводную сеть,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то какое оборудование лучше всего приобрести?</a:t>
                      </a:r>
                    </a:p>
                    <a:p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94</Words>
  <PresentationFormat>Экран (4:3)</PresentationFormat>
  <Paragraphs>49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</dc:creator>
  <cp:lastModifiedBy>KOMP</cp:lastModifiedBy>
  <cp:revision>25</cp:revision>
  <dcterms:created xsi:type="dcterms:W3CDTF">2011-02-02T13:13:18Z</dcterms:created>
  <dcterms:modified xsi:type="dcterms:W3CDTF">2011-02-04T05:38:03Z</dcterms:modified>
</cp:coreProperties>
</file>